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Medium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30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Global Video Games 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 Used: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Microsoft Power BI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analyzes global video game sales performance using an interactive Power BI dashboard.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SathishKumar 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497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42109"/>
            <a:ext cx="75564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effectively visualizes global video game sales data.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dashboard combines KPIs, trends, and comparisons.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filters enhance analytical flexibility.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strong data visualization and business analytics skills.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6" y="473926"/>
            <a:ext cx="5486400" cy="72817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1642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Dashboard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723561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 built using Power BI.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insights into global video game revenue and sales.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analysis by </a:t>
            </a:r>
            <a:r>
              <a:rPr lang="en-US" sz="2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genre, platform, and year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quick decision-making using visual analytics.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39666"/>
            <a:ext cx="70073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Performance Indicators (KPIs)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0468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top section of the dashboard displays summary KPIs: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10.13T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893493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2.82B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Units Sold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506795" y="277820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273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1506795" y="3810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Games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473130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8.49B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8893493" y="576310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Average Revenue per Game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80190" y="67269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KPIs provide an overall snapshot of the video game market.</a:t>
            </a:r>
            <a:endParaRPr lang="en-US" sz="17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D5C68423-B32A-F57D-6FDC-750ED28D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8" y="635620"/>
            <a:ext cx="5486400" cy="7136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34195" y="437198"/>
            <a:ext cx="3620333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Genre Analysis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9340933" y="1159142"/>
            <a:ext cx="3129320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081615" y="1884467"/>
            <a:ext cx="3388638" cy="1397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Shooter genre generates the highest revenue.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Action-Adventure and Sports genres also perform strongly.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RPG and Fighting genres show moderate contribution.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Racing and Horror genres generate lower revenue.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5137" y="6890213"/>
            <a:ext cx="338863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Helps identify the most profitable game genres.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783183-3681-94EA-DCBF-3BE09D121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9" y="812602"/>
            <a:ext cx="6947210" cy="715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0878" y="624900"/>
            <a:ext cx="3997762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Platform Analysis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8144911" y="1245120"/>
            <a:ext cx="4913166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Platform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115069" y="2058645"/>
            <a:ext cx="3388638" cy="1797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is distributed across multiple platforms: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PlayStation (PS4, PS5)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Xbox (Series X, Xbox One)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</a:t>
            </a:r>
            <a:endParaRPr lang="en-US" sz="2000" dirty="0"/>
          </a:p>
          <a:p>
            <a:pPr marL="685800" lvl="1" indent="-342900" algn="l">
              <a:lnSpc>
                <a:spcPct val="150000"/>
              </a:lnSpc>
              <a:buSzPct val="100000"/>
              <a:buChar char="◦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Nintendo Switch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performance is well balanced.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Highlights importance of multi-platform releases.</a:t>
            </a: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0D2589-3E4C-BFD8-837F-A4072972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6" y="1118789"/>
            <a:ext cx="6835697" cy="70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2" y="337324"/>
            <a:ext cx="5486400" cy="7554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6028"/>
            <a:ext cx="60679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Year Filter and Platform Slicer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163729"/>
            <a:ext cx="4589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Visuals: Year Slider &amp; Platform Filter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58220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filter allows analysis from </a:t>
            </a:r>
            <a:r>
              <a:rPr lang="en-US" sz="2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2010 to 2025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slicer enables focused platform-wise insights.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visuals dynamically update based on selection.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61976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Improves interactivity and focused analysis.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6926" y="624900"/>
            <a:ext cx="3057882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Trend by Year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56" y="1274190"/>
            <a:ext cx="6607016" cy="66070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15428" y="1380060"/>
            <a:ext cx="5771811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Trend by Year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070464" y="2615083"/>
            <a:ext cx="3388638" cy="99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shows fluctuations over the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growth observed after initial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Sharp increase visible in recent years.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growing demand in the gaming industry.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3122"/>
            <a:ext cx="56027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Sales Performance Insights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437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437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401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total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89143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strong global market.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1437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1437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401020"/>
            <a:ext cx="3398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Large number of units sold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89143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Reflects wide consumer reach.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384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384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995743"/>
            <a:ext cx="4003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average revenue per game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4861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strong monetization.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384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384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995743"/>
            <a:ext cx="3364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Action and Shooter genres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4861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Dominate sales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02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Use Cases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0897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Publisher Investment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3538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publishers decide which genres to invest in.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10897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Launch Strategies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03538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platform-based launch strategies.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5102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24959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Useful for market trend and performance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25102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Reporting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24959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manual reporting through automated visuals.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407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Roboto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Sathish Sathish</dc:creator>
  <cp:lastModifiedBy>SATHISH KUMAR</cp:lastModifiedBy>
  <cp:revision>8</cp:revision>
  <dcterms:created xsi:type="dcterms:W3CDTF">2026-02-05T06:34:09Z</dcterms:created>
  <dcterms:modified xsi:type="dcterms:W3CDTF">2026-02-05T13:11:11Z</dcterms:modified>
</cp:coreProperties>
</file>